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354" r:id="rId3"/>
    <p:sldId id="260" r:id="rId4"/>
    <p:sldId id="33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35"/>
    <p:restoredTop sz="85170"/>
  </p:normalViewPr>
  <p:slideViewPr>
    <p:cSldViewPr snapToGrid="0">
      <p:cViewPr varScale="1">
        <p:scale>
          <a:sx n="108" d="100"/>
          <a:sy n="108" d="100"/>
        </p:scale>
        <p:origin x="18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9B20C-670F-6145-A71E-BC7D86541635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702D9-9C2E-EA44-AFDB-E72ED4C6DD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049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8D645-66BC-7A6D-678A-4AA3310BB0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2EC7240-926F-4D53-1DE5-ADA8E46A9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66F11D-1CEA-9C90-16ED-CE8A275A4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D6CA2A-1F81-6411-69F8-967B2C78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8EEDAB-9CC9-5310-FA66-71A486D3F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90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85FA98-6CB0-65BC-639A-8F674C163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3AA217C-DEA1-4561-69D4-52AD027AD7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75D2A0-1FCC-F707-7E9C-4DB106F23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0DCF5A-FA42-E65A-A922-2FF94A243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215927-3614-AC50-C720-987C2A42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602E86-6D13-8194-7E06-6F3C69110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08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F93DD0-D85C-D70C-5C79-CBDBB8140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082B0A4-A71A-6457-C082-DED62D10B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720FA0-8B6A-7D24-8361-20C445162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DA7555-DC77-E684-D975-D076133A0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96B29C-6498-B4F5-14CF-55483ACD9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359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867663C-1F26-6B67-880B-76DBFEE397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87A8E87-57C6-6B01-62F2-3417C0BD6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72872E-6FD6-682B-A2AF-5209696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FE9917-01E2-9160-AF9D-E67513D23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6BFECA-FF2A-4468-2022-03AAA2741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459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Gebäude enthält.&#10;&#10;Automatisch generierte Beschreibung">
            <a:extLst>
              <a:ext uri="{FF2B5EF4-FFF2-40B4-BE49-F238E27FC236}">
                <a16:creationId xmlns:a16="http://schemas.microsoft.com/office/drawing/2014/main" id="{4CAEAF2B-6DDF-3589-99F4-F36C1BB03D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AE8B8E9-C023-87BB-F79C-18A38BA094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3524" y="730250"/>
            <a:ext cx="5608983" cy="2062377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  <a:latin typeface="publitec_Oswald Light" pitchFamily="2" charset="77"/>
              </a:defRPr>
            </a:lvl1pPr>
          </a:lstStyle>
          <a:p>
            <a:r>
              <a:rPr lang="de-DE"/>
              <a:t>HEADLINE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5908C7A3-9F05-92EF-A07E-231FF8B62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47AC8C3-8224-748A-0672-1C21C845C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6DE76916-8200-6ABC-6CB2-45DBC9C25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5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046C23F-E431-8A38-3A57-578D508403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8C6E69-C3D8-D464-827C-042F21A09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2930" y="6294566"/>
            <a:ext cx="54163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1pPr>
          </a:lstStyle>
          <a:p>
            <a:fld id="{2049A400-37D7-6442-9299-724F9DF0FEC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7741BB6-425E-753D-0D5C-A2027961F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3524" y="730250"/>
            <a:ext cx="5608983" cy="2062377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tx1"/>
                </a:solidFill>
                <a:latin typeface="publitec_Oswald Light" pitchFamily="2" charset="77"/>
              </a:defRPr>
            </a:lvl1pPr>
          </a:lstStyle>
          <a:p>
            <a:r>
              <a:rPr lang="de-D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47867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BA4DB8E-D83F-24A9-30C0-221DF6853B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ECD9DCC-0B7C-DBCA-E036-A48ABE0E13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publitec_Oswald Light" pitchFamily="2" charset="77"/>
              </a:defRPr>
            </a:lvl1pPr>
          </a:lstStyle>
          <a:p>
            <a:r>
              <a:rPr lang="de-DE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2A896E-F3F1-548D-195B-61053D174ED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28600" indent="-228600">
              <a:buFont typeface="Wingdings" pitchFamily="2" charset="2"/>
              <a:buChar char="§"/>
              <a:defRPr sz="2400"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1pPr>
            <a:lvl2pPr marL="685800" indent="-228600">
              <a:buFont typeface="Wingdings" pitchFamily="2" charset="2"/>
              <a:buChar char="§"/>
              <a:defRPr sz="2000"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2pPr>
          </a:lstStyle>
          <a:p>
            <a:pPr lvl="0"/>
            <a:r>
              <a:rPr lang="de-DE"/>
              <a:t>Stichpunkt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Foliennummernplatzhalter 3">
            <a:extLst>
              <a:ext uri="{FF2B5EF4-FFF2-40B4-BE49-F238E27FC236}">
                <a16:creationId xmlns:a16="http://schemas.microsoft.com/office/drawing/2014/main" id="{356A9B33-A188-4C0D-9D04-9287A470D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2930" y="6294566"/>
            <a:ext cx="54163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1pPr>
          </a:lstStyle>
          <a:p>
            <a:fld id="{2049A400-37D7-6442-9299-724F9DF0FE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678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6EFC3-1D56-877C-A0CC-7AEDBEA4C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9CD7DF-C493-0F72-FD5D-D2E266E8D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88CB6F-51D7-25B7-DC11-2E3CD6B15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8262EA-9F65-58F0-2A47-AFA635F42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560304-4F62-4518-5A77-F6EE1EC1A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38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C1B6FB-7A9A-DE0B-BAB1-2D8CE12AD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CD6113-5EF5-29A9-7059-F4BE375C0A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666C46-611F-521B-D330-BE9B12A56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1B2DCC-44CB-855A-240A-BB31B6841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92F43A2-0468-9213-FD47-02A958FD9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FEE1F9F-0288-3316-6E06-FE9CB1A6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23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350D74-DDCE-96FB-C47C-795AF69A0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20A6DC-D758-A472-E6B5-6B4FCB762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3F75B84-D4C6-82E1-1E05-C40E3B82C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A6DC8A4-482C-1F67-F081-BF06FFC5F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6D8784-2F30-9C6A-9C3A-17E4F84D2C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DB93D10-0F13-1CD3-90B3-ADDC938D7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B5E18E-EB24-08B3-BBE6-B6D349E59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4B96E67-510B-EE16-A9D0-30873C720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49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E1769B-3BEF-E45B-9C81-239928203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EACB4-ADD2-6856-C25C-ACE0A957F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9D7E0E-8EF4-0BA5-D92B-EEC0E1177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640D89-9617-8589-F777-0E4BBCC1B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8399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BF40AD-74C4-5DE4-3321-40C3C3CC2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20C7C7-81C8-92D5-EE35-AF00DC544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450924-BE29-8462-DD85-53150DF04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22D300-3E90-2903-6CA1-D67C3FE33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B7A0435-076F-4A24-07B2-2CC9BB11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1B236C-5EC1-8A8C-E163-83E70489E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72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787D78B-D04D-F066-A419-0E523DA6F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E78B42-4572-F77B-BC43-DEB178D2B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EAD8BE-E158-FF4D-4AF1-50D66F9070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30569-98EC-984F-A29A-5435E8BA210C}" type="datetimeFigureOut">
              <a:rPr lang="de-DE" smtClean="0"/>
              <a:t>08.05.25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B533E6-7D19-8807-3240-074C11D32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77B367-0C52-C7AF-ADA8-72784EAFB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64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763535-8438-0311-551A-B371B5AF6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6971" y="929542"/>
            <a:ext cx="5608983" cy="2062377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4179258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90B701-17EA-CEAC-DF20-7CB54AD06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E38698-83DF-8806-E01F-D66CB0B7C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Punkt 1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2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3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4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5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6</a:t>
            </a:r>
          </a:p>
        </p:txBody>
      </p:sp>
    </p:spTree>
    <p:extLst>
      <p:ext uri="{BB962C8B-B14F-4D97-AF65-F5344CB8AC3E}">
        <p14:creationId xmlns:p14="http://schemas.microsoft.com/office/powerpoint/2010/main" val="367337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13772D-F0DB-B3B6-10B8-999DF5AE3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Kapitelseite</a:t>
            </a:r>
          </a:p>
        </p:txBody>
      </p:sp>
    </p:spTree>
    <p:extLst>
      <p:ext uri="{BB962C8B-B14F-4D97-AF65-F5344CB8AC3E}">
        <p14:creationId xmlns:p14="http://schemas.microsoft.com/office/powerpoint/2010/main" val="2933990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4076B6-8AB3-D764-2F54-F301CDEA5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D4F7E0-D17E-D99E-8665-E4CA6351D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87383"/>
          </a:xfrm>
        </p:spPr>
        <p:txBody>
          <a:bodyPr>
            <a:noAutofit/>
          </a:bodyPr>
          <a:lstStyle/>
          <a:p>
            <a:r>
              <a:rPr lang="de-DE" sz="1600" b="1"/>
              <a:t>Text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08887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Macintosh PowerPoint</Application>
  <PresentationFormat>Breitbild</PresentationFormat>
  <Paragraphs>11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publitec_Oswald Light</vt:lpstr>
      <vt:lpstr>publitec_Roboto Condensed Light</vt:lpstr>
      <vt:lpstr>Wingdings</vt:lpstr>
      <vt:lpstr>Office</vt:lpstr>
      <vt:lpstr>Titel</vt:lpstr>
      <vt:lpstr>Agenda</vt:lpstr>
      <vt:lpstr>Kapitelseite</vt:lpstr>
      <vt:lpstr>Headline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Leonie Muders</dc:creator>
  <cp:lastModifiedBy>Karlheinz Reinelt</cp:lastModifiedBy>
  <cp:revision>3</cp:revision>
  <dcterms:created xsi:type="dcterms:W3CDTF">2022-06-15T06:39:18Z</dcterms:created>
  <dcterms:modified xsi:type="dcterms:W3CDTF">2025-05-08T08:16:31Z</dcterms:modified>
</cp:coreProperties>
</file>